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1684501663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168450166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1684501663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1684501663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1684501663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1684501663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1684501663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168450166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1684501663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168450166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684501663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1684501663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684501663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1684501663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684501663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68450166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684501663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684501663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684501663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1684501663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168450166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168450166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1684501663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1684501663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1684501663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1684501663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684501663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1684501663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1684501663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1684501663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1684501663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1684501663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1684501663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1684501663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1684501663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1684501663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1684501663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1684501663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1684501663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1684501663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1684501663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1684501663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168450166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168450166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1684501663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168450166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168450166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16845016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168450166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168450166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1684501663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168450166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168450166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168450166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684501663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168450166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964701" cy="504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